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09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93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986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492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209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924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63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72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35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57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670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74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458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067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05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8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35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973E1B-812F-4DAE-A77D-5426A265FD35}" type="datetimeFigureOut">
              <a:rPr lang="en-IN" smtClean="0"/>
              <a:t>24-03-2023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B61E92-2F70-4E3F-9490-977AEDE0C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71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104B-773C-DC40-8383-50C6EF90C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gradFill flip="none" rotWithShape="1">
            <a:gsLst>
              <a:gs pos="0">
                <a:srgbClr val="29398D"/>
              </a:gs>
              <a:gs pos="54000">
                <a:schemeClr val="bg1"/>
              </a:gs>
              <a:gs pos="63000">
                <a:schemeClr val="bg1"/>
              </a:gs>
              <a:gs pos="100000">
                <a:srgbClr val="29398D"/>
              </a:gs>
            </a:gsLst>
            <a:lin ang="2700000" scaled="1"/>
            <a:tileRect/>
          </a:gradFill>
        </p:spPr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397C9-41A7-B105-8AD9-8EA359142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gradFill flip="none" rotWithShape="1">
            <a:gsLst>
              <a:gs pos="5000">
                <a:srgbClr val="29398D"/>
              </a:gs>
              <a:gs pos="49000">
                <a:schemeClr val="bg1"/>
              </a:gs>
              <a:gs pos="58000">
                <a:schemeClr val="bg1"/>
              </a:gs>
              <a:gs pos="100000">
                <a:srgbClr val="29398D"/>
              </a:gs>
            </a:gsLst>
            <a:lin ang="13500000" scaled="1"/>
            <a:tileRect/>
          </a:gradFill>
        </p:spPr>
        <p:txBody>
          <a:bodyPr/>
          <a:lstStyle/>
          <a:p>
            <a:r>
              <a:rPr lang="en-IN" dirty="0"/>
              <a:t>SMART TAX COLLECTION</a:t>
            </a:r>
          </a:p>
        </p:txBody>
      </p:sp>
    </p:spTree>
    <p:extLst>
      <p:ext uri="{BB962C8B-B14F-4D97-AF65-F5344CB8AC3E}">
        <p14:creationId xmlns:p14="http://schemas.microsoft.com/office/powerpoint/2010/main" val="334617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C5C323-AED7-0C6F-9610-9C0BCFFC1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18" y="498475"/>
            <a:ext cx="11096164" cy="53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2069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DD13F8-628C-1A00-D386-B2F78DE97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06316"/>
            <a:ext cx="11229975" cy="54453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C6BE62-9D8A-F9CF-CD23-BECFFDB220FF}"/>
              </a:ext>
            </a:extLst>
          </p:cNvPr>
          <p:cNvSpPr/>
          <p:nvPr/>
        </p:nvSpPr>
        <p:spPr>
          <a:xfrm>
            <a:off x="3305175" y="1162050"/>
            <a:ext cx="609600" cy="4000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21905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8E3534-272C-8BFC-F2D2-BB71DF663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3725"/>
            <a:ext cx="10726867" cy="520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C8316D-CDBA-3492-C632-FF5110701BC3}"/>
              </a:ext>
            </a:extLst>
          </p:cNvPr>
          <p:cNvSpPr/>
          <p:nvPr/>
        </p:nvSpPr>
        <p:spPr>
          <a:xfrm>
            <a:off x="3819525" y="1066800"/>
            <a:ext cx="1028700" cy="3714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80736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1A0B41-A4EE-A17B-D309-2EE78A97F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4" y="858837"/>
            <a:ext cx="10589511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6452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F96F-317D-EFCD-B266-CCAB35571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835025"/>
            <a:ext cx="11182350" cy="5422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274AC8-6BA8-6EEA-C652-7B34A51DBFF3}"/>
              </a:ext>
            </a:extLst>
          </p:cNvPr>
          <p:cNvSpPr/>
          <p:nvPr/>
        </p:nvSpPr>
        <p:spPr>
          <a:xfrm>
            <a:off x="4962525" y="1333500"/>
            <a:ext cx="685800" cy="4000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40293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41D4-BD14-7092-19CA-8E46AF2A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258607"/>
            <a:ext cx="9601196" cy="1303867"/>
          </a:xfrm>
          <a:effectLst>
            <a:outerShdw blurRad="698500" dist="1460500" dir="5400000" sx="7000" sy="7000" algn="ctr" rotWithShape="0">
              <a:schemeClr val="accent3">
                <a:lumMod val="20000"/>
                <a:lumOff val="80000"/>
                <a:alpha val="34000"/>
              </a:schemeClr>
            </a:outerShdw>
          </a:effectLst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3479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0929-2C7A-4393-202C-B0B7749E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1AA6F-B2B0-2175-9264-8F3D811E0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09"/>
          <a:stretch/>
        </p:blipFill>
        <p:spPr>
          <a:xfrm>
            <a:off x="494599" y="539062"/>
            <a:ext cx="11202801" cy="5779875"/>
          </a:xfrm>
        </p:spPr>
      </p:pic>
    </p:spTree>
    <p:extLst>
      <p:ext uri="{BB962C8B-B14F-4D97-AF65-F5344CB8AC3E}">
        <p14:creationId xmlns:p14="http://schemas.microsoft.com/office/powerpoint/2010/main" val="250162227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2E759-E577-5132-9676-B304C2405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26" y="355440"/>
            <a:ext cx="7683897" cy="6147119"/>
          </a:xfrm>
        </p:spPr>
      </p:pic>
    </p:spTree>
    <p:extLst>
      <p:ext uri="{BB962C8B-B14F-4D97-AF65-F5344CB8AC3E}">
        <p14:creationId xmlns:p14="http://schemas.microsoft.com/office/powerpoint/2010/main" val="111751008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1C36D3-B519-573C-E60F-91BAC8289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857250"/>
            <a:ext cx="11020425" cy="53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7422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59AF21-8EAE-E671-C7EE-794B6902F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831850"/>
            <a:ext cx="10412910" cy="5054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9CBCDC-C88C-E589-00D4-2970E928EC9B}"/>
              </a:ext>
            </a:extLst>
          </p:cNvPr>
          <p:cNvSpPr/>
          <p:nvPr/>
        </p:nvSpPr>
        <p:spPr>
          <a:xfrm>
            <a:off x="1828800" y="1276350"/>
            <a:ext cx="647700" cy="3619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90189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54DD6-BAE0-10EC-93E8-4F810CC19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28" y="600075"/>
            <a:ext cx="11380944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503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EC1E43-A9F5-2B23-BF3B-148262F82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615950"/>
            <a:ext cx="11338034" cy="5480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A9B278-467E-44A7-3956-E8608CD92CC2}"/>
              </a:ext>
            </a:extLst>
          </p:cNvPr>
          <p:cNvSpPr/>
          <p:nvPr/>
        </p:nvSpPr>
        <p:spPr>
          <a:xfrm>
            <a:off x="2543175" y="1123950"/>
            <a:ext cx="638175" cy="390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32410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04CB90-D9C3-6465-CA22-FDF4C36DC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581025"/>
            <a:ext cx="11220450" cy="543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9567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77FB-D869-DAD5-43AA-38AC8389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5355B4-C73E-8E4F-8358-CA97A55F6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81" y="256380"/>
            <a:ext cx="10117237" cy="6601620"/>
          </a:xfrm>
        </p:spPr>
      </p:pic>
    </p:spTree>
    <p:extLst>
      <p:ext uri="{BB962C8B-B14F-4D97-AF65-F5344CB8AC3E}">
        <p14:creationId xmlns:p14="http://schemas.microsoft.com/office/powerpoint/2010/main" val="1156625812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139</TotalTime>
  <Words>6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Dhruvin Patel</dc:creator>
  <cp:lastModifiedBy>Dhruvin Patel</cp:lastModifiedBy>
  <cp:revision>1</cp:revision>
  <dcterms:created xsi:type="dcterms:W3CDTF">2023-03-24T14:09:27Z</dcterms:created>
  <dcterms:modified xsi:type="dcterms:W3CDTF">2023-03-24T16:28:30Z</dcterms:modified>
</cp:coreProperties>
</file>